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96"/>
  </p:normalViewPr>
  <p:slideViewPr>
    <p:cSldViewPr snapToGrid="0" showGuides="1">
      <p:cViewPr varScale="1">
        <p:scale>
          <a:sx n="119" d="100"/>
          <a:sy n="119" d="100"/>
        </p:scale>
        <p:origin x="216" y="2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A9415E-365C-E4C6-0774-E39755B648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413A523-43CE-97F6-BDE1-742B831790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B15B37-7993-7C87-9FF7-198A41EBD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4A9C74-E447-2458-85DD-EFCE7A404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F07E25-3D7C-1807-AD42-DC2B5178A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0693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ADCE4A-0EA9-1455-8191-9243D9BFF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CB582BC-189B-56CA-23D4-D024592F1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AF86A26-B6D9-3FF5-750F-8BADB9B49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A990B1-BFA4-52F9-3028-B81C13401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B202AD-D5D3-CE20-C8F7-E4781BE12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0754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46B3CA-E308-4378-DE6D-82892D5DC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0DC5E88-598C-0756-AA81-2182330E4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BEC864-7BB5-EE09-9F9E-5C245D3AE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7AD2C3-7A66-8980-EC8B-E78E61685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138E99-2186-02C1-5A90-7897FB0D5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7011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2D7AD5-C0DF-8497-B900-B7386609A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E8BE52-93E1-2B39-6766-B3F75EF6A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BE7FC1-159C-71D3-9513-E245F47E9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13D3B0-C40D-0B4D-2408-744CBA776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36B8B3-29C6-5D0D-0674-C9E3B2153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629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AB0B38-5F26-6E77-D9E1-E120A3DBC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E643327-9D8F-5C77-3375-322F8400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FF552A1-E110-1938-94F7-2DF3BBE88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B8A085-01CD-BFB7-B21A-1875C1F12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1A8BCF-E534-4D69-945E-CA8FEA6E2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922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97DF36-689C-AB78-9AAE-9F33C69A1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FF5C4A-D252-690A-8FF1-318C52A8CD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221CF8C-6406-3F5D-3738-5C906F2CF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C72F66-B45D-E418-3588-318A8515A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4B50B53-694C-CE1A-7703-A0CCBFCE0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E959C8A-6C19-DB05-EC9C-BB2188073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6442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3444A7-FDB8-381F-E4ED-BA628F320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355464A-DAC2-69D4-D98D-DC084DEF2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F6B24B-D13C-4D18-A853-5E1D18DE55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0BE0182-5DF5-DF9A-F61B-DE59F8B22C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BC22588-D21A-4F4C-EB8E-42E528C4C8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DDB4304-662D-6068-5281-0330CB922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C3DD0A1-6ED4-FC37-634F-7160C6C97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4299D22-5414-63CE-E503-5487572E7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3787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68F2CE-0CDF-827F-3F81-506D94245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009A0A5-9369-629C-B910-B619B7EBC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BF291A1-4984-F79A-6E64-0BFB402B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D45349-4CA9-5D07-4C3E-CF4DE8A8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5167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3BED836-FA57-3BC9-CF1F-9EA6F8D55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ADBFE73-D5AB-74CE-6938-ECF85FBC4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5DAB8C1-5C1A-8536-DDBC-E61269D0A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4308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8B47DD-ED59-CBFE-C6CF-FDE711511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A6C66F-04E9-E3F7-522B-E26147B60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F2F1C9B-2459-3BC4-0B8C-D954E3010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DAC611A-1BFB-E18D-232C-C6667AC88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82F90D4-AE4A-91E8-030A-897A325E3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589BD8-71D7-19F0-E677-66D61D165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3030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CE30E9-D7C9-0FD3-5648-C73DDD941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E287075-33C2-A344-EA97-D67825A345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6345860-9098-A5DB-C18C-8D11BCFFF7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349E42D-5894-D049-01E2-4E5B11A64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5BFD8A9-FCA6-511F-942E-EDDDF6062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51987DC-9DFF-E044-9DF9-594C557BC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9996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B9BA5F-C47A-4051-DCE1-560ED10E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B622C87-FC5E-D6AF-0CB8-798CABD106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BE1942-8C19-D2AF-AB1E-AC00DC93BF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F1258-9A1C-4640-9E98-36AE8CDF9531}" type="datetimeFigureOut">
              <a:rPr lang="ru-RU" smtClean="0"/>
              <a:t>21.07.2023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D14FAF-A656-D06B-FCF5-80BABD4D09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3CBBD1-41AA-26A2-B1D3-332614818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39781-7151-9E41-81E0-45CBBB9C41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2365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43E6C58-6EC6-5C3C-74E6-B68690035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85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B18FF12-F08E-D815-8115-410434CD5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059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4D1CA48-591E-2E96-376B-0B767234A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31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26C07D0-D9E8-9823-5C3A-830C80EC8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983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A741F1-937A-0E17-6C5A-AE8B0989B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079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DB0311B-684C-ABCE-202A-42C81CD5E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555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B9DCC0B-BD03-278A-7CFB-4E25B4CBD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F491FB-D704-4D08-C7BE-6DE1FE689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450" y="476528"/>
            <a:ext cx="5530627" cy="311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48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FF77A5C-8DF7-C41D-EB08-46586A31A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814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1E8348E-F982-6D66-F372-599C6D8FD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113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524367B-31AD-06FD-D2C9-B865574E5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877986C-907A-7109-5C2C-8AD1B562CAD1}"/>
              </a:ext>
            </a:extLst>
          </p:cNvPr>
          <p:cNvSpPr/>
          <p:nvPr/>
        </p:nvSpPr>
        <p:spPr>
          <a:xfrm>
            <a:off x="5766099" y="1312433"/>
            <a:ext cx="6142616" cy="39050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1031A9B-9E27-4BCE-BCB0-7B1F5A8D2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6099" y="1446903"/>
            <a:ext cx="6054920" cy="3404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70670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1</cp:revision>
  <dcterms:created xsi:type="dcterms:W3CDTF">2023-07-21T14:43:23Z</dcterms:created>
  <dcterms:modified xsi:type="dcterms:W3CDTF">2023-07-21T14:50:42Z</dcterms:modified>
</cp:coreProperties>
</file>

<file path=docProps/thumbnail.jpeg>
</file>